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embeddedFontLst>
    <p:embeddedFont>
      <p:font typeface="Bebas Neue" panose="020B0606020202050201" pitchFamily="34" charset="0"/>
      <p:regular r:id="rId14"/>
    </p:embeddedFont>
    <p:embeddedFont>
      <p:font typeface="Franklin Gothic" panose="020B0604020202020204" charset="0"/>
      <p:bold r:id="rId15"/>
    </p:embeddedFont>
    <p:embeddedFont>
      <p:font typeface="Roboto Condensed" panose="02000000000000000000" pitchFamily="2" charset="0"/>
      <p:regular r:id="rId16"/>
      <p:bold r:id="rId17"/>
      <p:italic r:id="rId18"/>
      <p:boldItalic r:id="rId19"/>
    </p:embeddedFont>
    <p:embeddedFont>
      <p:font typeface="Roboto Mono" panose="00000009000000000000" pitchFamily="49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hrAqtJtfzgJh1qU/pNgBibu3Tu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14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" name="Google Shape;3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76f8c4084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76f8c4084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76f8c4084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76f8c40846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" name="Google Shape;4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76f8c408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376f8c408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76f8c4084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76f8c4084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76f8c4084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76f8c4084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791fe9e05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791fe9e05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76f8c4084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76f8c4084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77f24b44f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77f24b44f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76f8c4084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76f8c4084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9">
  <p:cSld name="TITLE_3_3_1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/>
          <p:nvPr/>
        </p:nvSpPr>
        <p:spPr>
          <a:xfrm rot="10800000" flipH="1">
            <a:off x="0" y="3085"/>
            <a:ext cx="4850881" cy="573708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1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2" descr="Una caricatura de una ciudad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9870" r="6482"/>
          <a:stretch/>
        </p:blipFill>
        <p:spPr>
          <a:xfrm>
            <a:off x="1" y="10"/>
            <a:ext cx="4711067" cy="5589566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3" name="Google Shape;13;p22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784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2" type="obj">
  <p:cSld name="OBJEC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1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1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1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19" name="Google Shape;19;p21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0" name="Google Shape;20;p21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1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12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1">
  <p:cSld name="Título y objetos 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4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4" name="Google Shape;24;p24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8189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4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4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27" name="Google Shape;2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4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29" name="Google Shape;29;p24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12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5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12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7" name="Google Shape;7;p17"/>
          <p:cNvSpPr txBox="1">
            <a:spLocks noGrp="1"/>
          </p:cNvSpPr>
          <p:nvPr>
            <p:ph type="sldNum" idx="12"/>
          </p:nvPr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  <p:sp>
        <p:nvSpPr>
          <p:cNvPr id="8" name="Google Shape;8;p17"/>
          <p:cNvSpPr txBox="1">
            <a:spLocks noGrp="1"/>
          </p:cNvSpPr>
          <p:nvPr>
            <p:ph type="title"/>
          </p:nvPr>
        </p:nvSpPr>
        <p:spPr>
          <a:xfrm>
            <a:off x="1763700" y="212725"/>
            <a:ext cx="67518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496177" y="2601555"/>
            <a:ext cx="8337901" cy="2181176"/>
          </a:xfrm>
          <a:prstGeom prst="rect">
            <a:avLst/>
          </a:prstGeom>
          <a:solidFill>
            <a:srgbClr val="898B90">
              <a:alpha val="6784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MX" dirty="0"/>
              <a:t>Sitio Web responsivo para la Clínica veterinaria Pucará</a:t>
            </a:r>
            <a:endParaRPr dirty="0"/>
          </a:p>
        </p:txBody>
      </p:sp>
      <p:sp>
        <p:nvSpPr>
          <p:cNvPr id="37" name="Google Shape;37;p7"/>
          <p:cNvSpPr txBox="1"/>
          <p:nvPr/>
        </p:nvSpPr>
        <p:spPr>
          <a:xfrm>
            <a:off x="6048200" y="4950425"/>
            <a:ext cx="4609500" cy="13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Integrantes: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Renato Olivera.</a:t>
            </a:r>
            <a:endParaRPr lang="es-ES" sz="2400" dirty="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Jonathan Palma.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Sergio Valdivia.</a:t>
            </a:r>
            <a:endParaRPr sz="2400" dirty="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76f8c40846_0_25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Cronograma de actividades</a:t>
            </a:r>
            <a:endParaRPr/>
          </a:p>
        </p:txBody>
      </p:sp>
      <p:pic>
        <p:nvPicPr>
          <p:cNvPr id="99" name="Google Shape;99;g376f8c40846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150" y="1873637"/>
            <a:ext cx="8480601" cy="382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76f8c40846_0_30"/>
          <p:cNvSpPr txBox="1">
            <a:spLocks noGrp="1"/>
          </p:cNvSpPr>
          <p:nvPr>
            <p:ph type="body" idx="1"/>
          </p:nvPr>
        </p:nvSpPr>
        <p:spPr>
          <a:xfrm>
            <a:off x="294150" y="1442250"/>
            <a:ext cx="8555700" cy="5137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MX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digitalización de la Clínica Veterinaria Pucará permitirá mejorar su posicionamiento, facilitar la comunicación con los clientes y optimizar su gestión de citas.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MX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sitio web será una herramienta útil y moderna, alineada con las necesidades del negocio y desarrollada con foco en usabilidad y bajo costo.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376f8c40846_0_30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Conclusión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MX"/>
              <a:t>Introducción</a:t>
            </a:r>
            <a:endParaRPr/>
          </a:p>
        </p:txBody>
      </p:sp>
      <p:sp>
        <p:nvSpPr>
          <p:cNvPr id="43" name="Google Shape;43;p6"/>
          <p:cNvSpPr txBox="1"/>
          <p:nvPr/>
        </p:nvSpPr>
        <p:spPr>
          <a:xfrm>
            <a:off x="526425" y="1788700"/>
            <a:ext cx="8278800" cy="21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500"/>
              <a:t>Este proyecto consiste en el desarrollo de un sitio web para la Clínica Veterinaria Pucará, ubicada en San Bernardo. El objetivo principal es digitalizar y facilitar la gestión de reservas, servicios y contacto con clientes, optimizando así su presencia online.</a:t>
            </a:r>
            <a:endParaRPr sz="2800"/>
          </a:p>
        </p:txBody>
      </p:sp>
      <p:pic>
        <p:nvPicPr>
          <p:cNvPr id="44" name="Google Shape;4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7925" y="4000100"/>
            <a:ext cx="2655801" cy="265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76f8c40846_0_0"/>
          <p:cNvSpPr txBox="1">
            <a:spLocks noGrp="1"/>
          </p:cNvSpPr>
          <p:nvPr>
            <p:ph type="body" idx="1"/>
          </p:nvPr>
        </p:nvSpPr>
        <p:spPr>
          <a:xfrm>
            <a:off x="418400" y="1442225"/>
            <a:ext cx="8555700" cy="5137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s-MX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Actualmente, la clínica no posee una página web propia.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s-MX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Utilizan principalmente redes sociales para la         comunicación.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s-MX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pierde potencia de nuevos al no estar posicionado en motores de búsqueda.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s-MX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Tener un sitio web les permitirá gestionar mejor las reservas y mostrar sus servicios de forma ordenada y profesional.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g376f8c40846_0_0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Justificación del proyecto</a:t>
            </a:r>
            <a:endParaRPr/>
          </a:p>
        </p:txBody>
      </p:sp>
      <p:pic>
        <p:nvPicPr>
          <p:cNvPr id="51" name="Google Shape;51;g376f8c4084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5513" y="4027600"/>
            <a:ext cx="2552425" cy="25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76f8c40846_0_5"/>
          <p:cNvSpPr txBox="1">
            <a:spLocks noGrp="1"/>
          </p:cNvSpPr>
          <p:nvPr>
            <p:ph type="body" idx="1"/>
          </p:nvPr>
        </p:nvSpPr>
        <p:spPr>
          <a:xfrm>
            <a:off x="294150" y="1814950"/>
            <a:ext cx="8555700" cy="5137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MX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Desarrollar un sitio web funcional, informativo y adaptado a las necesidades reales de la Clínica Veterinaria Pucará, que facilite la interacción con los clientes y la gestión de servicios ofrecidos.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g376f8c40846_0_5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Competencias Relacionadas</a:t>
            </a:r>
            <a:endParaRPr/>
          </a:p>
        </p:txBody>
      </p:sp>
      <p:pic>
        <p:nvPicPr>
          <p:cNvPr id="58" name="Google Shape;58;g376f8c40846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1700" y="3326300"/>
            <a:ext cx="3268550" cy="326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76f8c40846_0_10"/>
          <p:cNvSpPr txBox="1">
            <a:spLocks noGrp="1"/>
          </p:cNvSpPr>
          <p:nvPr>
            <p:ph type="body" idx="1"/>
          </p:nvPr>
        </p:nvSpPr>
        <p:spPr>
          <a:xfrm>
            <a:off x="-69600" y="1314225"/>
            <a:ext cx="8919600" cy="5137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es-MX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Desarrollar un sitio web responsive para la clínica Pucará Vet que permita a los clientes: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es-MX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Agendar citas mediante formulario web.</a:t>
            </a:r>
            <a:br>
              <a:rPr lang="es-MX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es-MX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Recibir confirmación por correo electrónico.</a:t>
            </a:r>
            <a:br>
              <a:rPr lang="es-MX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es-MX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Consultar historial de citas.</a:t>
            </a:r>
            <a:br>
              <a:rPr lang="es-MX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es-MX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Acceder a contenido educativo y canales de contacto.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g376f8c40846_0_10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Alcance del proyecto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791fe9e059_0_1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Flujo Del Sistema</a:t>
            </a:r>
            <a:endParaRPr/>
          </a:p>
        </p:txBody>
      </p:sp>
      <p:pic>
        <p:nvPicPr>
          <p:cNvPr id="70" name="Google Shape;70;g3791fe9e059_0_1" title="ima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575" y="1074650"/>
            <a:ext cx="7464124" cy="528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76f8c40846_0_15"/>
          <p:cNvSpPr txBox="1">
            <a:spLocks noGrp="1"/>
          </p:cNvSpPr>
          <p:nvPr>
            <p:ph type="body" idx="1"/>
          </p:nvPr>
        </p:nvSpPr>
        <p:spPr>
          <a:xfrm>
            <a:off x="344550" y="1554075"/>
            <a:ext cx="8555700" cy="5137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MX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desarrollo del sitio web es técnicamente viable. Se utilizará Python con el framework Django y la base de datos SQL Server, que ofrece seguridad y buen rendimiento para proyectos medianos. El estudiante desarrollador cuenta con las competencias necesarias. El sitio podrá alojarse en servidores compatibles y escalar en función del crecimiento de la clínica. </a:t>
            </a:r>
            <a:endParaRPr sz="2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g376f8c40846_0_15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Factibilidad Técnica</a:t>
            </a:r>
            <a:endParaRPr/>
          </a:p>
        </p:txBody>
      </p:sp>
      <p:pic>
        <p:nvPicPr>
          <p:cNvPr id="77" name="Google Shape;77;g376f8c40846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3775" y="3895425"/>
            <a:ext cx="2796451" cy="279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77f24b44f0_1_0"/>
          <p:cNvSpPr txBox="1">
            <a:spLocks noGrp="1"/>
          </p:cNvSpPr>
          <p:nvPr>
            <p:ph type="body" idx="1"/>
          </p:nvPr>
        </p:nvSpPr>
        <p:spPr>
          <a:xfrm>
            <a:off x="1621450" y="1681200"/>
            <a:ext cx="8555700" cy="2558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-MX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 3.12 → versión estable y con soporte de seguridad.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-MX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Django 5.0 LTS → framework robusto para el backend.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-MX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JavaScript ES2023 → estándar moderno con compatibilidad actualizada.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-MX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Bootstrap 5.3 → diseño adaptable y accesible.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-MX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PostgreSQL 16 → base de datos segura y estable.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-MX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Google Analytics GA4 → analítica web obligatoria desde 2023.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-MX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Google Maps API v3.56 → integración de ubicación.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-MX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WhatsApp Business API 2.47 → contacto directo con clientes.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g377f24b44f0_1_0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Factibilidad Técnica</a:t>
            </a:r>
            <a:endParaRPr/>
          </a:p>
        </p:txBody>
      </p:sp>
      <p:sp>
        <p:nvSpPr>
          <p:cNvPr id="84" name="Google Shape;84;g377f24b44f0_1_0"/>
          <p:cNvSpPr txBox="1"/>
          <p:nvPr/>
        </p:nvSpPr>
        <p:spPr>
          <a:xfrm>
            <a:off x="517825" y="4029950"/>
            <a:ext cx="50685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chemeClr val="dk1"/>
                </a:solidFill>
              </a:rPr>
              <a:t>Vulnerabilidades y Mitigaciones: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85" name="Google Shape;85;g377f24b44f0_1_0"/>
          <p:cNvSpPr txBox="1"/>
          <p:nvPr/>
        </p:nvSpPr>
        <p:spPr>
          <a:xfrm>
            <a:off x="517825" y="1337350"/>
            <a:ext cx="50685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chemeClr val="dk1"/>
                </a:solidFill>
              </a:rPr>
              <a:t>Herramientas y versiones: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86" name="Google Shape;86;g377f24b44f0_1_0"/>
          <p:cNvSpPr txBox="1"/>
          <p:nvPr/>
        </p:nvSpPr>
        <p:spPr>
          <a:xfrm>
            <a:off x="882075" y="4651375"/>
            <a:ext cx="7239900" cy="17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MX" sz="1100"/>
              <a:t>Python/Django, las vulnerabilidades más comunes son la inyección SQL y los ataques XSS; se mitigan utilizando el ORM del framework y validando los datos de entrada.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MX" sz="1100"/>
              <a:t>HTML/JavaScript, existe el riesgo de XSS por la manipulación del contenido dinámico; esto se previene con técnicas de sanitización y filtros.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MX" sz="1100"/>
              <a:t>En PostgreSQL, la principal amenaza son los accesos no autorizados; se controla mediante cifrado, roles bien definidos y contraseñas seguras.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MX" sz="1100"/>
              <a:t>En el hosting, los riesgos incluyen ataques DDoS y configuraciones inseguras; se reducen con un firewall, actualizaciones periódicas y monitoreo constante.</a:t>
            </a:r>
            <a:endParaRPr sz="2400">
              <a:solidFill>
                <a:srgbClr val="818990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76f8c40846_0_20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3747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MX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proyecto es factible financieramente ya que: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es-MX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contempla costos de arriendo ni personal adicional.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es-MX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desarrollo será realizado por el estudiante como parte del proyecto académico.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es-MX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utilizarán tecnologías de desarrollo web de código abierto (HTML, CSS, JavaScript, Python) y servicios de hosting gratuitos o de bajo costo.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es-MX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principal recurso requerido será el tiempo del estudiante y la coordinación con el cliente real, ubicado en San Bernardo, lo cual no implica una gran inversión económica.</a:t>
            </a:r>
            <a:endParaRPr sz="2200"/>
          </a:p>
        </p:txBody>
      </p:sp>
      <p:sp>
        <p:nvSpPr>
          <p:cNvPr id="92" name="Google Shape;92;g376f8c40846_0_20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Factibilidad financiera</a:t>
            </a:r>
            <a:endParaRPr/>
          </a:p>
        </p:txBody>
      </p:sp>
      <p:pic>
        <p:nvPicPr>
          <p:cNvPr id="93" name="Google Shape;93;g376f8c40846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4225" y="4920025"/>
            <a:ext cx="1843650" cy="184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DUOC 2">
      <a:dk1>
        <a:srgbClr val="172740"/>
      </a:dk1>
      <a:lt1>
        <a:srgbClr val="FFFFFF"/>
      </a:lt1>
      <a:dk2>
        <a:srgbClr val="81888F"/>
      </a:dk2>
      <a:lt2>
        <a:srgbClr val="FBC842"/>
      </a:lt2>
      <a:accent1>
        <a:srgbClr val="DE3075"/>
      </a:accent1>
      <a:accent2>
        <a:srgbClr val="702785"/>
      </a:accent2>
      <a:accent3>
        <a:srgbClr val="BDD503"/>
      </a:accent3>
      <a:accent4>
        <a:srgbClr val="00A0DE"/>
      </a:accent4>
      <a:accent5>
        <a:srgbClr val="FA742C"/>
      </a:accent5>
      <a:accent6>
        <a:srgbClr val="AE0F0F"/>
      </a:accent6>
      <a:hlink>
        <a:srgbClr val="723714"/>
      </a:hlink>
      <a:folHlink>
        <a:srgbClr val="6B79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608</Words>
  <Application>Microsoft Office PowerPoint</Application>
  <PresentationFormat>Presentación en pantalla (4:3)</PresentationFormat>
  <Paragraphs>52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Arial</vt:lpstr>
      <vt:lpstr>Bebas Neue</vt:lpstr>
      <vt:lpstr>Calibri</vt:lpstr>
      <vt:lpstr>Roboto Mono</vt:lpstr>
      <vt:lpstr>Franklin Gothic</vt:lpstr>
      <vt:lpstr>Roboto Condensed</vt:lpstr>
      <vt:lpstr>Tema de Office</vt:lpstr>
      <vt:lpstr>Sitio Web responsivo para la Clínica veterinaria Pucará</vt:lpstr>
      <vt:lpstr>Introducción</vt:lpstr>
      <vt:lpstr>Justificación del proyecto</vt:lpstr>
      <vt:lpstr>Competencias Relacionadas</vt:lpstr>
      <vt:lpstr>Alcance del proyecto</vt:lpstr>
      <vt:lpstr>Flujo Del Sistema</vt:lpstr>
      <vt:lpstr>Factibilidad Técnica</vt:lpstr>
      <vt:lpstr>Factibilidad Técnica</vt:lpstr>
      <vt:lpstr>Factibilidad financiera</vt:lpstr>
      <vt:lpstr>Cronograma de actividades</vt:lpstr>
      <vt:lpstr>Conclusión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enrim</dc:creator>
  <cp:lastModifiedBy>jonathan san</cp:lastModifiedBy>
  <cp:revision>1</cp:revision>
  <dcterms:modified xsi:type="dcterms:W3CDTF">2025-10-19T23:24:45Z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0x01010054CBA08B7824894AA16DE9F2638AAE9B</vt:lpwstr>
  </property>
</Properties>
</file>